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931F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12883</TotalTime>
  <Words>99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45</cp:revision>
  <dcterms:created xsi:type="dcterms:W3CDTF">2017-06-28T23:25:12Z</dcterms:created>
  <dcterms:modified xsi:type="dcterms:W3CDTF">2017-12-28T01:09:58Z</dcterms:modified>
</cp:coreProperties>
</file>